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0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00CC"/>
    <a:srgbClr val="CC00CC"/>
    <a:srgbClr val="FF9900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004" autoAdjust="0"/>
  </p:normalViewPr>
  <p:slideViewPr>
    <p:cSldViewPr>
      <p:cViewPr>
        <p:scale>
          <a:sx n="69" d="100"/>
          <a:sy n="69" d="100"/>
        </p:scale>
        <p:origin x="-546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50549-C91D-4507-AF4E-2B9745F5FE2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1662E-06D6-4EDD-9CA2-BF1353F6EEE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50549-C91D-4507-AF4E-2B9745F5FE2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1662E-06D6-4EDD-9CA2-BF1353F6EE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50549-C91D-4507-AF4E-2B9745F5FE2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1662E-06D6-4EDD-9CA2-BF1353F6EE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50549-C91D-4507-AF4E-2B9745F5FE2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1662E-06D6-4EDD-9CA2-BF1353F6EE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50549-C91D-4507-AF4E-2B9745F5FE2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571662E-06D6-4EDD-9CA2-BF1353F6EE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50549-C91D-4507-AF4E-2B9745F5FE2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1662E-06D6-4EDD-9CA2-BF1353F6EE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50549-C91D-4507-AF4E-2B9745F5FE2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1662E-06D6-4EDD-9CA2-BF1353F6EE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50549-C91D-4507-AF4E-2B9745F5FE2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1662E-06D6-4EDD-9CA2-BF1353F6EE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50549-C91D-4507-AF4E-2B9745F5FE2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1662E-06D6-4EDD-9CA2-BF1353F6EE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50549-C91D-4507-AF4E-2B9745F5FE2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1662E-06D6-4EDD-9CA2-BF1353F6EE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50549-C91D-4507-AF4E-2B9745F5FE2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1662E-06D6-4EDD-9CA2-BF1353F6EE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7550549-C91D-4507-AF4E-2B9745F5FE2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571662E-06D6-4EDD-9CA2-BF1353F6EE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0"/>
            <a:ext cx="8229600" cy="1828800"/>
          </a:xfrm>
        </p:spPr>
        <p:txBody>
          <a:bodyPr/>
          <a:lstStyle/>
          <a:p>
            <a:r>
              <a:rPr lang="en-US" i="1" dirty="0" smtClean="0">
                <a:solidFill>
                  <a:schemeClr val="bg1"/>
                </a:solidFill>
                <a:latin typeface="Castellar" pitchFamily="18" charset="0"/>
              </a:rPr>
              <a:t>Paul Revere</a:t>
            </a:r>
            <a:endParaRPr lang="en-US" i="1" dirty="0">
              <a:solidFill>
                <a:schemeClr val="bg1"/>
              </a:solidFill>
              <a:latin typeface="Castellar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981200"/>
            <a:ext cx="3657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0" y="0"/>
            <a:ext cx="3429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Early Life Facts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76400" y="1981200"/>
            <a:ext cx="5715000" cy="855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800" dirty="0" smtClean="0"/>
              <a:t>  Paul </a:t>
            </a:r>
            <a:r>
              <a:rPr lang="en-US" sz="2800" dirty="0" smtClean="0"/>
              <a:t>was born January 1, 1735 and died on May 10, 1818.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 smtClean="0"/>
              <a:t>  He </a:t>
            </a:r>
            <a:r>
              <a:rPr lang="en-US" sz="2800" dirty="0" smtClean="0"/>
              <a:t>was born in Boston, Massachusetts. 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 smtClean="0"/>
              <a:t>  As </a:t>
            </a:r>
            <a:r>
              <a:rPr lang="en-US" sz="2800" dirty="0" smtClean="0"/>
              <a:t>a boy he helped his father as a silversmith.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 smtClean="0"/>
              <a:t>  Paul </a:t>
            </a:r>
            <a:r>
              <a:rPr lang="en-US" sz="2800" dirty="0" smtClean="0"/>
              <a:t>Revere was the 3</a:t>
            </a:r>
            <a:r>
              <a:rPr lang="en-US" sz="2800" baseline="30000" dirty="0" smtClean="0"/>
              <a:t>rd</a:t>
            </a:r>
            <a:r>
              <a:rPr lang="en-US" sz="2800" dirty="0" smtClean="0"/>
              <a:t> child of 12 children. 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 smtClean="0"/>
              <a:t>  In </a:t>
            </a:r>
            <a:r>
              <a:rPr lang="en-US" sz="2800" dirty="0" smtClean="0"/>
              <a:t>his teenage years, he became interested in politics.</a:t>
            </a:r>
            <a:endParaRPr lang="en-US" sz="24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0"/>
            <a:ext cx="7848600" cy="960438"/>
          </a:xfrm>
        </p:spPr>
        <p:txBody>
          <a:bodyPr>
            <a:noAutofit/>
          </a:bodyPr>
          <a:lstStyle/>
          <a:p>
            <a:r>
              <a:rPr lang="en-US" sz="4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Later in </a:t>
            </a:r>
            <a:r>
              <a:rPr lang="en-US" sz="40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Life………</a:t>
            </a:r>
            <a:r>
              <a:rPr lang="en-US" sz="4800" dirty="0" smtClean="0">
                <a:solidFill>
                  <a:schemeClr val="bg1"/>
                </a:solidFill>
              </a:rPr>
              <a:t/>
            </a:r>
            <a:br>
              <a:rPr lang="en-US" sz="4800" dirty="0" smtClean="0">
                <a:solidFill>
                  <a:schemeClr val="bg1"/>
                </a:solidFill>
              </a:rPr>
            </a:b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/>
                </a:solidFill>
              </a:rPr>
              <a:t>In later years, Paul went on his “Midnight Ride”.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/>
                </a:solidFill>
              </a:rPr>
              <a:t>He noticed far away that the British were approaching the town of Concord. He let the congress and the town’s minutemen .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1" y="0"/>
            <a:ext cx="3047999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0"/>
            <a:ext cx="282757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24600" y="3824551"/>
            <a:ext cx="2590800" cy="3033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67000" y="3733800"/>
            <a:ext cx="3657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32766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733800"/>
            <a:ext cx="2667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138</TotalTime>
  <Words>105</Words>
  <Application>Microsoft Office PowerPoint</Application>
  <PresentationFormat>On-screen Show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Apex</vt:lpstr>
      <vt:lpstr>Paul Revere</vt:lpstr>
      <vt:lpstr>Slide 2</vt:lpstr>
      <vt:lpstr>Later in Life……… </vt:lpstr>
      <vt:lpstr>Slide 4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Paul Revere</dc:title>
  <dc:creator>your name</dc:creator>
  <cp:lastModifiedBy>your name</cp:lastModifiedBy>
  <cp:revision>14</cp:revision>
  <dcterms:created xsi:type="dcterms:W3CDTF">2012-04-03T14:44:31Z</dcterms:created>
  <dcterms:modified xsi:type="dcterms:W3CDTF">2012-04-17T15:11:05Z</dcterms:modified>
</cp:coreProperties>
</file>